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57" r:id="rId5"/>
    <p:sldId id="260" r:id="rId6"/>
    <p:sldId id="258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1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DA31-4845-44BD-BC89-631E1102F1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9D08-68E0-464C-A5F6-580BCBA6CC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3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725F-5A14-4516-98CE-B7C7D6D0D3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9167-FED9-4305-AC62-BDF0F8EFB5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2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8A6D-59A0-41A0-80EE-D9FDD3DFA2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6F0A-23F4-4216-B882-AB4217B9CE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2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00CE-B20D-43DE-B2DE-6F0EFA350F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90B7-4BC1-4F9E-99B2-DF1E5830CF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2F48-1C96-4026-93E6-C6ECC6CD1F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E70A-EBF7-4195-B8CE-AD8535732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8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809D-4D58-40D0-8251-8CDE0A4AD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00AD-E21B-4C09-A2DD-63AAC58DA9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6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CE5D-3446-4B2C-BE2D-FC7DCE7F1A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ACF2-F288-43BC-BA29-ED0D2BB81F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28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D509-8F81-4A11-B4B7-1042F0E6B6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6775-4EEB-433D-A12C-ED65F69890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1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DF66-3411-40B2-9AE9-26A3A73186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B124-477C-4FB6-BB1C-C9FCBDF9A8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02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D0986-ADA4-4BB3-A1DD-470329F31A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F120-88A7-485B-BC4D-E7D42C3E44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90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B1B4-7E5B-45BF-8936-928DCF716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FA67-A6D6-42D8-A4D4-10BBC272F9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75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DA31-4845-44BD-BC89-631E1102F1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9D08-68E0-464C-A5F6-580BCBA6CC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2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C725F-5A14-4516-98CE-B7C7D6D0D3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9167-FED9-4305-AC62-BDF0F8EFB5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66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8A6D-59A0-41A0-80EE-D9FDD3DFA2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6F0A-23F4-4216-B882-AB4217B9CE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81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00CE-B20D-43DE-B2DE-6F0EFA350F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90B7-4BC1-4F9E-99B2-DF1E5830CF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03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2F48-1C96-4026-93E6-C6ECC6CD1F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E70A-EBF7-4195-B8CE-AD8535732E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93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0809D-4D58-40D0-8251-8CDE0A4AD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00AD-E21B-4C09-A2DD-63AAC58DA9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48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CE5D-3446-4B2C-BE2D-FC7DCE7F1A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ACF2-F288-43BC-BA29-ED0D2BB81F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5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D509-8F81-4A11-B4B7-1042F0E6B6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6775-4EEB-433D-A12C-ED65F69890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46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DF66-3411-40B2-9AE9-26A3A73186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B124-477C-4FB6-BB1C-C9FCBDF9A8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93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D0986-ADA4-4BB3-A1DD-470329F31A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F120-88A7-485B-BC4D-E7D42C3E44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26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B1B4-7E5B-45BF-8936-928DCF716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FA67-A6D6-42D8-A4D4-10BBC272F9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8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6B3C8-EFBC-481D-A2BB-A3775FAF35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F0D96-062C-43B6-803C-6A096D5F4A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2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D6B3C8-EFBC-481D-A2BB-A3775FAF35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F0D96-062C-43B6-803C-6A096D5F4A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D:\MY DOCUMENTS\PICTURES\HÌNH NỀN POWERPOINT\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7391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Welcome to class 4A3!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3124200"/>
            <a:ext cx="54864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US" sz="3200" dirty="0">
                <a:solidFill>
                  <a:srgbClr val="0000FF"/>
                </a:solidFill>
                <a:latin typeface=".VnAristote" pitchFamily="34" charset="0"/>
                <a:cs typeface="Times New Roman" pitchFamily="18" charset="0"/>
              </a:rPr>
              <a:t>Teacher: </a:t>
            </a:r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  <a:cs typeface="Times New Roman" pitchFamily="18" charset="0"/>
              </a:rPr>
              <a:t>Nguyen </a:t>
            </a:r>
            <a:r>
              <a:rPr lang="en-US" sz="3200" dirty="0" err="1" smtClean="0">
                <a:solidFill>
                  <a:srgbClr val="0000FF"/>
                </a:solidFill>
                <a:latin typeface=".VnAristote" pitchFamily="34" charset="0"/>
                <a:cs typeface="Times New Roman" pitchFamily="18" charset="0"/>
              </a:rPr>
              <a:t>Thi</a:t>
            </a:r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.VnAristote" pitchFamily="34" charset="0"/>
                <a:cs typeface="Times New Roman" pitchFamily="18" charset="0"/>
              </a:rPr>
              <a:t>Thuy</a:t>
            </a:r>
            <a:endParaRPr lang="en-US" sz="3200" dirty="0" smtClean="0">
              <a:solidFill>
                <a:srgbClr val="0000FF"/>
              </a:solidFill>
              <a:latin typeface=".VnAristote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  <a:cs typeface="Times New Roman" pitchFamily="18" charset="0"/>
              </a:rPr>
              <a:t>Vu </a:t>
            </a:r>
            <a:r>
              <a:rPr lang="en-US" sz="3200" dirty="0" err="1">
                <a:solidFill>
                  <a:srgbClr val="0000FF"/>
                </a:solidFill>
                <a:latin typeface=".VnAristote" pitchFamily="34" charset="0"/>
                <a:cs typeface="Times New Roman" pitchFamily="18" charset="0"/>
              </a:rPr>
              <a:t>Xuan</a:t>
            </a:r>
            <a:r>
              <a:rPr lang="en-US" sz="3200" dirty="0">
                <a:solidFill>
                  <a:srgbClr val="0000FF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.VnAristote" pitchFamily="34" charset="0"/>
                <a:cs typeface="Times New Roman" pitchFamily="18" charset="0"/>
              </a:rPr>
              <a:t>Thieu</a:t>
            </a:r>
            <a:r>
              <a:rPr lang="en-US" sz="3200" dirty="0">
                <a:solidFill>
                  <a:srgbClr val="0000FF"/>
                </a:solidFill>
                <a:latin typeface=".VnAristote" pitchFamily="34" charset="0"/>
                <a:cs typeface="Times New Roman" pitchFamily="18" charset="0"/>
              </a:rPr>
              <a:t>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1654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ranh -TA\fac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33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Tranh -TA\a wor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21" y="3581400"/>
            <a:ext cx="2857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2" y="6206408"/>
            <a:ext cx="2835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1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9" t="672" r="18864" b="19117"/>
          <a:stretch/>
        </p:blipFill>
        <p:spPr>
          <a:xfrm>
            <a:off x="0" y="0"/>
            <a:ext cx="9144000" cy="6858000"/>
          </a:xfrm>
        </p:spPr>
      </p:pic>
      <p:pic>
        <p:nvPicPr>
          <p:cNvPr id="2" name="1 (P.1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2.Model sentences: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6858000" cy="3428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rgbClr val="0070C0"/>
                </a:solidFill>
              </a:rPr>
              <a:t>: What </a:t>
            </a:r>
            <a:r>
              <a:rPr lang="en-US" b="1" dirty="0" smtClean="0">
                <a:solidFill>
                  <a:srgbClr val="0070C0"/>
                </a:solidFill>
              </a:rPr>
              <a:t>does your  father    do?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 mother</a:t>
            </a: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B:  He’s a teacher.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     </a:t>
            </a:r>
            <a:r>
              <a:rPr lang="en-US" b="1" dirty="0" smtClean="0">
                <a:solidFill>
                  <a:srgbClr val="0070C0"/>
                </a:solidFill>
              </a:rPr>
              <a:t>She’s </a:t>
            </a:r>
            <a:r>
              <a:rPr lang="en-US" b="1" dirty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0070C0"/>
                </a:solidFill>
              </a:rPr>
              <a:t>nurse.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             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1524000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7" y="1517650"/>
            <a:ext cx="301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2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" t="-289" r="47583" b="1392"/>
          <a:stretch/>
        </p:blipFill>
        <p:spPr>
          <a:xfrm rot="5400000">
            <a:off x="1144043" y="-1141957"/>
            <a:ext cx="6866351" cy="9133562"/>
          </a:xfrm>
        </p:spPr>
      </p:pic>
    </p:spTree>
    <p:extLst>
      <p:ext uri="{BB962C8B-B14F-4D97-AF65-F5344CB8AC3E}">
        <p14:creationId xmlns:p14="http://schemas.microsoft.com/office/powerpoint/2010/main" val="7077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Work in pairs. Ask your partners about the jobs of their family members.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08" y="2209800"/>
            <a:ext cx="3895459" cy="2757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4933488" cy="31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7" t="2537" r="9845" b="43218"/>
          <a:stretch/>
        </p:blipFill>
        <p:spPr>
          <a:xfrm>
            <a:off x="-10371" y="0"/>
            <a:ext cx="917316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971800" y="4114800"/>
            <a:ext cx="457200" cy="523875"/>
          </a:xfrm>
          <a:prstGeom prst="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4800600"/>
            <a:ext cx="457200" cy="523875"/>
          </a:xfrm>
          <a:prstGeom prst="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0" y="6019800"/>
            <a:ext cx="457200" cy="523875"/>
          </a:xfrm>
          <a:prstGeom prst="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√</a:t>
            </a:r>
          </a:p>
        </p:txBody>
      </p:sp>
      <p:pic>
        <p:nvPicPr>
          <p:cNvPr id="2" name="3 (P.1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7" t="5000" r="427" b="21667"/>
          <a:stretch/>
        </p:blipFill>
        <p:spPr>
          <a:xfrm>
            <a:off x="16701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1295400" y="32004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family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32004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farmer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3189837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s a nurse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989529"/>
            <a:ext cx="2404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</a:t>
            </a:r>
            <a:r>
              <a:rPr lang="en-US" sz="2600" dirty="0" smtClean="0">
                <a:solidFill>
                  <a:srgbClr val="FF0000"/>
                </a:solidFill>
              </a:rPr>
              <a:t>s a driver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6019800"/>
            <a:ext cx="236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is a worker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601980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 a student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MY DOCUMENTS\PICTURES\HÌNH NỀN POWERPOINT\thank you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6513"/>
            <a:ext cx="91186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831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64" y="1385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Warm up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2582" r="2395"/>
          <a:stretch/>
        </p:blipFill>
        <p:spPr>
          <a:xfrm>
            <a:off x="-34636" y="1136073"/>
            <a:ext cx="9175665" cy="5257800"/>
          </a:xfrm>
        </p:spPr>
      </p:pic>
      <p:sp>
        <p:nvSpPr>
          <p:cNvPr id="6" name="Rectangle 5"/>
          <p:cNvSpPr/>
          <p:nvPr/>
        </p:nvSpPr>
        <p:spPr>
          <a:xfrm>
            <a:off x="0" y="4191000"/>
            <a:ext cx="1752600" cy="2209800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4114800" cy="152400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0681" y="5257800"/>
            <a:ext cx="1007919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me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2490355"/>
            <a:ext cx="1676400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grandfather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7400" y="2490355"/>
            <a:ext cx="1828800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grandmother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3886200"/>
            <a:ext cx="1302327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father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33800" y="3945083"/>
            <a:ext cx="1122218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mother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95900" y="3945083"/>
            <a:ext cx="1028700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uncle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1800" y="3945083"/>
            <a:ext cx="1104900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uncle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53400" y="3945083"/>
            <a:ext cx="1143000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aunt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4445" y="5243946"/>
            <a:ext cx="1295400" cy="335972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brother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3736" y="5243946"/>
            <a:ext cx="1184564" cy="335972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ister 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67600" y="5295900"/>
            <a:ext cx="1111826" cy="270163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</a:rPr>
              <a:t>cousin</a:t>
            </a:r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8600" y="2490355"/>
            <a:ext cx="1676400" cy="322116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8350" y="2490355"/>
            <a:ext cx="1847850" cy="322116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9799" y="3905250"/>
            <a:ext cx="1302327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40727" y="3958935"/>
            <a:ext cx="1122218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95900" y="3945082"/>
            <a:ext cx="1028700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81800" y="3945083"/>
            <a:ext cx="1104900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53400" y="3945083"/>
            <a:ext cx="1143000" cy="322117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27909" y="5257800"/>
            <a:ext cx="1295400" cy="335972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84518" y="5259530"/>
            <a:ext cx="1184564" cy="335972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67600" y="5292437"/>
            <a:ext cx="1111826" cy="270163"/>
          </a:xfrm>
          <a:prstGeom prst="rec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6708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smtClean="0"/>
              <a:t>New words: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72961"/>
            <a:ext cx="4038600" cy="2470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4" y="3411696"/>
            <a:ext cx="4105406" cy="25319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114800" cy="265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16366" y="283061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farmer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9901" y="280713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nurse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681" y="6096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driver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9809" y="607981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doctor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2" name="Picture 4" descr="D:\Tranh -TA\a farmer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85800"/>
            <a:ext cx="411480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725"/>
            <a:ext cx="2981195" cy="28358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81725"/>
            <a:ext cx="3276600" cy="2819400"/>
          </a:xfrm>
          <a:prstGeom prst="rect">
            <a:avLst/>
          </a:prstGeom>
        </p:spPr>
      </p:pic>
      <p:pic>
        <p:nvPicPr>
          <p:cNvPr id="2050" name="Picture 2" descr="D:\Tranh -TA\studen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81725"/>
            <a:ext cx="2743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42627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.VnAvant" pitchFamily="34" charset="0"/>
              </a:rPr>
              <a:t> factory worker</a:t>
            </a:r>
            <a:endParaRPr lang="en-US" sz="2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23195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teacher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20107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student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1.New words: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9342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A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farmer: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nurse: y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driver: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doctor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factory worker: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teacher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student: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543283" y="1589762"/>
            <a:ext cx="990600" cy="46482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0" y="3452197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jobs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38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ranh -TA\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9" y="838200"/>
            <a:ext cx="53721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2062"/>
            <a:ext cx="5923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Game: Find the jobs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15" y="4343400"/>
            <a:ext cx="2232914" cy="1972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800"/>
            <a:ext cx="2448838" cy="19728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9745" y="6316278"/>
            <a:ext cx="1829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 student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32709" y="6248400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 teacher</a:t>
            </a:r>
          </a:p>
        </p:txBody>
      </p:sp>
    </p:spTree>
    <p:extLst>
      <p:ext uri="{BB962C8B-B14F-4D97-AF65-F5344CB8AC3E}">
        <p14:creationId xmlns:p14="http://schemas.microsoft.com/office/powerpoint/2010/main" val="9473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ranh -TA\hospi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43529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1" y="3810000"/>
            <a:ext cx="295275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51" y="3808956"/>
            <a:ext cx="2095500" cy="2181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9166" y="6172200"/>
            <a:ext cx="1707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 doctor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6172200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 nurse</a:t>
            </a:r>
          </a:p>
        </p:txBody>
      </p:sp>
    </p:spTree>
    <p:extLst>
      <p:ext uri="{BB962C8B-B14F-4D97-AF65-F5344CB8AC3E}">
        <p14:creationId xmlns:p14="http://schemas.microsoft.com/office/powerpoint/2010/main" val="8857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ranh -TA\bến x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24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16" y="3886201"/>
            <a:ext cx="2619375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0003" y="6172201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.VnAvant" pitchFamily="34" charset="0"/>
              </a:rPr>
              <a:t> driver</a:t>
            </a:r>
            <a:endParaRPr lang="en-US" sz="2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Tranh -TA\far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0"/>
            <a:ext cx="55911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4" y="4211877"/>
            <a:ext cx="2619375" cy="203829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82" y="6286653"/>
            <a:ext cx="1895475" cy="57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4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167</Words>
  <Application>Microsoft Office PowerPoint</Application>
  <PresentationFormat>On-screen Show (4:3)</PresentationFormat>
  <Paragraphs>56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2_Office Theme</vt:lpstr>
      <vt:lpstr>PowerPoint Presentation</vt:lpstr>
      <vt:lpstr>Warm up</vt:lpstr>
      <vt:lpstr>1. New words:</vt:lpstr>
      <vt:lpstr>PowerPoint Presentation</vt:lpstr>
      <vt:lpstr>1.New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2.Model sentences:</vt:lpstr>
      <vt:lpstr>PowerPoint Presentation</vt:lpstr>
      <vt:lpstr>Work in pairs. Ask your partners about the jobs of their family members.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luugia</dc:creator>
  <cp:lastModifiedBy>user</cp:lastModifiedBy>
  <cp:revision>36</cp:revision>
  <dcterms:created xsi:type="dcterms:W3CDTF">2006-08-16T00:00:00Z</dcterms:created>
  <dcterms:modified xsi:type="dcterms:W3CDTF">2018-01-19T06:50:15Z</dcterms:modified>
</cp:coreProperties>
</file>